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4077C-9E69-47CC-999C-21A4B6204FAB}" type="datetimeFigureOut">
              <a:rPr lang="en-US" smtClean="0"/>
              <a:pPr/>
              <a:t>12/14/2007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32D-E8A6-4295-8428-BF9AC2570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4077C-9E69-47CC-999C-21A4B6204FAB}" type="datetimeFigureOut">
              <a:rPr lang="en-US" smtClean="0"/>
              <a:pPr/>
              <a:t>12/14/2007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32D-E8A6-4295-8428-BF9AC2570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4077C-9E69-47CC-999C-21A4B6204FAB}" type="datetimeFigureOut">
              <a:rPr lang="en-US" smtClean="0"/>
              <a:pPr/>
              <a:t>12/14/2007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32D-E8A6-4295-8428-BF9AC2570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4077C-9E69-47CC-999C-21A4B6204FAB}" type="datetimeFigureOut">
              <a:rPr lang="en-US" smtClean="0"/>
              <a:pPr/>
              <a:t>12/14/2007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32D-E8A6-4295-8428-BF9AC2570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4077C-9E69-47CC-999C-21A4B6204FAB}" type="datetimeFigureOut">
              <a:rPr lang="en-US" smtClean="0"/>
              <a:pPr/>
              <a:t>12/14/2007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32D-E8A6-4295-8428-BF9AC2570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4077C-9E69-47CC-999C-21A4B6204FAB}" type="datetimeFigureOut">
              <a:rPr lang="en-US" smtClean="0"/>
              <a:pPr/>
              <a:t>12/14/2007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32D-E8A6-4295-8428-BF9AC2570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4077C-9E69-47CC-999C-21A4B6204FAB}" type="datetimeFigureOut">
              <a:rPr lang="en-US" smtClean="0"/>
              <a:pPr/>
              <a:t>12/14/2007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32D-E8A6-4295-8428-BF9AC2570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4077C-9E69-47CC-999C-21A4B6204FAB}" type="datetimeFigureOut">
              <a:rPr lang="en-US" smtClean="0"/>
              <a:pPr/>
              <a:t>12/14/2007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32D-E8A6-4295-8428-BF9AC2570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4077C-9E69-47CC-999C-21A4B6204FAB}" type="datetimeFigureOut">
              <a:rPr lang="en-US" smtClean="0"/>
              <a:pPr/>
              <a:t>12/14/2007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32D-E8A6-4295-8428-BF9AC2570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4077C-9E69-47CC-999C-21A4B6204FAB}" type="datetimeFigureOut">
              <a:rPr lang="en-US" smtClean="0"/>
              <a:pPr/>
              <a:t>12/14/2007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32D-E8A6-4295-8428-BF9AC2570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4077C-9E69-47CC-999C-21A4B6204FAB}" type="datetimeFigureOut">
              <a:rPr lang="en-US" smtClean="0"/>
              <a:pPr/>
              <a:t>12/14/2007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32D-E8A6-4295-8428-BF9AC2570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4077C-9E69-47CC-999C-21A4B6204FAB}" type="datetimeFigureOut">
              <a:rPr lang="en-US" smtClean="0"/>
              <a:pPr/>
              <a:t>12/14/2007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E932D-E8A6-4295-8428-BF9AC2570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Style; color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>
                <a:solidFill>
                  <a:srgbClr val="FF0000"/>
                </a:solidFill>
              </a:rPr>
              <a:t>นี่เป็นคำ</a:t>
            </a:r>
            <a:r>
              <a:rPr lang="th-TH" dirty="0" smtClean="0">
                <a:solidFill>
                  <a:srgbClr val="FF0000"/>
                </a:solidFill>
              </a:rPr>
              <a:t>ไทยๆ</a:t>
            </a:r>
            <a:r>
              <a:rPr lang="en-US" dirty="0" smtClean="0">
                <a:solidFill>
                  <a:srgbClr val="FF0000"/>
                </a:solidFill>
              </a:rPr>
              <a:t> -red</a:t>
            </a:r>
            <a:endParaRPr lang="th-TH" dirty="0" smtClean="0">
              <a:solidFill>
                <a:srgbClr val="FF0000"/>
              </a:solidFill>
            </a:endParaRPr>
          </a:p>
          <a:p>
            <a:r>
              <a:rPr lang="th-TH" dirty="0" smtClean="0">
                <a:solidFill>
                  <a:srgbClr val="FF0000"/>
                </a:solidFill>
              </a:rPr>
              <a:t>นี่เป็น</a:t>
            </a:r>
            <a:r>
              <a:rPr lang="th-TH" dirty="0" smtClean="0"/>
              <a:t>คำ</a:t>
            </a:r>
            <a:r>
              <a:rPr lang="th-TH" dirty="0" smtClean="0"/>
              <a:t>ไทยๆ</a:t>
            </a:r>
            <a:r>
              <a:rPr lang="en-US" dirty="0" smtClean="0"/>
              <a:t> – red black</a:t>
            </a:r>
            <a:endParaRPr lang="en-US" dirty="0" smtClean="0"/>
          </a:p>
          <a:p>
            <a:r>
              <a:rPr lang="th-TH" dirty="0" smtClean="0"/>
              <a:t>นี่</a:t>
            </a:r>
            <a:r>
              <a:rPr lang="th-TH" dirty="0" smtClean="0">
                <a:solidFill>
                  <a:srgbClr val="0070C0"/>
                </a:solidFill>
              </a:rPr>
              <a:t>เป็น</a:t>
            </a:r>
            <a:r>
              <a:rPr lang="th-TH" dirty="0" smtClean="0">
                <a:solidFill>
                  <a:srgbClr val="92D050"/>
                </a:solidFill>
              </a:rPr>
              <a:t>คำ</a:t>
            </a:r>
            <a:r>
              <a:rPr lang="th-TH" dirty="0" smtClean="0"/>
              <a:t>ไทยๆ</a:t>
            </a:r>
            <a:r>
              <a:rPr lang="en-US" dirty="0" smtClean="0"/>
              <a:t> – black blue green black</a:t>
            </a:r>
            <a:endParaRPr lang="en-US" dirty="0" smtClean="0"/>
          </a:p>
          <a:p>
            <a:r>
              <a:rPr lang="th-TH" dirty="0" smtClean="0"/>
              <a:t>นี่เป็นคำ</a:t>
            </a:r>
            <a:r>
              <a:rPr lang="th-TH" dirty="0" smtClean="0">
                <a:solidFill>
                  <a:schemeClr val="accent4">
                    <a:lumMod val="75000"/>
                  </a:schemeClr>
                </a:solidFill>
              </a:rPr>
              <a:t>ไทยๆ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– black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purpul</a:t>
            </a: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th-TH" dirty="0" smtClean="0">
                <a:solidFill>
                  <a:schemeClr val="accent6"/>
                </a:solidFill>
              </a:rPr>
              <a:t>นี่เป็นคำ</a:t>
            </a:r>
            <a:r>
              <a:rPr lang="th-TH" dirty="0" smtClean="0"/>
              <a:t>ไทยๆ</a:t>
            </a:r>
            <a:r>
              <a:rPr lang="en-US" dirty="0" smtClean="0"/>
              <a:t> – orange black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Style;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32 </a:t>
            </a:r>
            <a:r>
              <a:rPr lang="th-TH" dirty="0" smtClean="0"/>
              <a:t>นี่เป็นคำไทยๆ</a:t>
            </a:r>
            <a:endParaRPr lang="en-US" dirty="0" smtClean="0"/>
          </a:p>
          <a:p>
            <a:r>
              <a:rPr lang="en-US" dirty="0" smtClean="0"/>
              <a:t>54 </a:t>
            </a:r>
            <a:r>
              <a:rPr lang="th-TH" sz="5400" dirty="0" smtClean="0"/>
              <a:t>นี่เป็นคำไทยๆ</a:t>
            </a:r>
            <a:endParaRPr lang="en-US" sz="5400" dirty="0" smtClean="0"/>
          </a:p>
          <a:p>
            <a:r>
              <a:rPr lang="en-US" dirty="0" smtClean="0"/>
              <a:t>10 </a:t>
            </a:r>
            <a:r>
              <a:rPr lang="th-TH" sz="1000" dirty="0" smtClean="0"/>
              <a:t>นี่เป็นคำไทยๆ</a:t>
            </a:r>
            <a:endParaRPr lang="en-US" sz="1000" dirty="0" smtClean="0"/>
          </a:p>
          <a:p>
            <a:r>
              <a:rPr lang="en-US" dirty="0" smtClean="0"/>
              <a:t>Mixed </a:t>
            </a:r>
            <a:r>
              <a:rPr lang="th-TH" dirty="0" smtClean="0"/>
              <a:t>นี่</a:t>
            </a:r>
            <a:r>
              <a:rPr lang="th-TH" sz="6000" dirty="0" smtClean="0"/>
              <a:t>เป็น</a:t>
            </a:r>
            <a:r>
              <a:rPr lang="th-TH" sz="1200" dirty="0" smtClean="0"/>
              <a:t>คำ</a:t>
            </a:r>
            <a:r>
              <a:rPr lang="th-TH" sz="7200" dirty="0"/>
              <a:t>ไ</a:t>
            </a:r>
            <a:r>
              <a:rPr lang="th-TH" sz="7200" dirty="0" smtClean="0"/>
              <a:t>ทยๆ</a:t>
            </a:r>
            <a:endParaRPr lang="en-US" sz="7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Style; bold, italic, underline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b="1" dirty="0" smtClean="0"/>
              <a:t>นี่เป็นคำไทยๆ</a:t>
            </a:r>
            <a:r>
              <a:rPr lang="en-US" b="1" dirty="0" smtClean="0"/>
              <a:t> - bold</a:t>
            </a:r>
          </a:p>
          <a:p>
            <a:r>
              <a:rPr lang="th-TH" i="1" dirty="0" smtClean="0"/>
              <a:t>นี่เป็นคำไทยๆ</a:t>
            </a:r>
            <a:r>
              <a:rPr lang="en-US" i="1" dirty="0" smtClean="0"/>
              <a:t> - italic</a:t>
            </a:r>
          </a:p>
          <a:p>
            <a:r>
              <a:rPr lang="th-TH" u="sng" dirty="0" smtClean="0"/>
              <a:t>นี่เป็นคำไทยๆ</a:t>
            </a:r>
            <a:r>
              <a:rPr lang="en-US" u="sng" dirty="0" smtClean="0"/>
              <a:t> - underline</a:t>
            </a:r>
          </a:p>
          <a:p>
            <a:r>
              <a:rPr lang="th-TH" strike="sngStrike" dirty="0" smtClean="0"/>
              <a:t>นี่เป็นคำไทยๆ</a:t>
            </a:r>
            <a:r>
              <a:rPr lang="en-US" strike="sngStrike" dirty="0" smtClean="0"/>
              <a:t> - </a:t>
            </a:r>
            <a:r>
              <a:rPr lang="en-US" strike="sngStrike" dirty="0" err="1" smtClean="0"/>
              <a:t>strikethrouhg</a:t>
            </a:r>
            <a:endParaRPr lang="en-US" strike="sngStrike" dirty="0" smtClean="0"/>
          </a:p>
          <a:p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นี่เป็นคำไทยๆ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shadow</a:t>
            </a:r>
          </a:p>
          <a:p>
            <a:r>
              <a:rPr lang="th-TH" dirty="0" smtClean="0"/>
              <a:t>นี่เป็น</a:t>
            </a:r>
            <a:r>
              <a:rPr lang="th-TH" baseline="30000" dirty="0" smtClean="0"/>
              <a:t>คำไทยๆ</a:t>
            </a:r>
            <a:r>
              <a:rPr lang="en-US" baseline="30000" dirty="0" smtClean="0"/>
              <a:t> – super script</a:t>
            </a:r>
          </a:p>
          <a:p>
            <a:r>
              <a:rPr lang="th-TH" dirty="0" smtClean="0"/>
              <a:t>นี่เป็น</a:t>
            </a:r>
            <a:r>
              <a:rPr lang="th-TH" baseline="-25000" dirty="0" smtClean="0"/>
              <a:t>คำไทยๆ</a:t>
            </a:r>
            <a:r>
              <a:rPr lang="en-US" baseline="-25000" dirty="0" smtClean="0"/>
              <a:t> </a:t>
            </a:r>
            <a:r>
              <a:rPr lang="en-US" baseline="-25000" smtClean="0"/>
              <a:t>- subscript</a:t>
            </a:r>
            <a:endParaRPr lang="en-US" baseline="-25000" dirty="0" smtClean="0"/>
          </a:p>
          <a:p>
            <a:endParaRPr lang="en-US" baseline="30000" dirty="0" smtClean="0"/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B65E40192C2140982BDE6340BC9C57" ma:contentTypeVersion="0" ma:contentTypeDescription="Create a new document." ma:contentTypeScope="" ma:versionID="c346d2264bad08a9437a6d5713e3144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7412245-B033-42ED-A4E9-217F15099D78}"/>
</file>

<file path=customXml/itemProps2.xml><?xml version="1.0" encoding="utf-8"?>
<ds:datastoreItem xmlns:ds="http://schemas.openxmlformats.org/officeDocument/2006/customXml" ds:itemID="{C86E1F0C-470D-4418-AAA4-4C8E8AAA5A82}"/>
</file>

<file path=customXml/itemProps3.xml><?xml version="1.0" encoding="utf-8"?>
<ds:datastoreItem xmlns:ds="http://schemas.openxmlformats.org/officeDocument/2006/customXml" ds:itemID="{2C0AA9C3-CBA6-4840-A540-2992167087EB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115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Font Style; color</vt:lpstr>
      <vt:lpstr>Font Style; size</vt:lpstr>
      <vt:lpstr>Font Style; bold, italic, underline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Font Style; color</dc:title>
  <dc:creator/>
  <cp:lastModifiedBy/>
  <cp:revision>4</cp:revision>
  <dcterms:created xsi:type="dcterms:W3CDTF">2007-12-14T22:24:34Z</dcterms:created>
  <dcterms:modified xsi:type="dcterms:W3CDTF">2007-12-14T22:30:50Z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0x01010019B65E40192C2140982BDE6340BC9C57</vt:lpwstr>
  </property>
</Properties>
</file>